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FB16-6A23-4F11-AFB8-F45936FC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9DBAA-4E98-40AA-A792-6AACDB698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BDF87-9EB6-4BF9-BEE8-FDAA0896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154C0-195D-451C-B40E-79E21498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B0C9-E19C-4CF2-BE8F-4250A90BF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76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BFF5-A65E-4CBB-AF07-AF296304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74C83-7C1E-4BD4-8DE1-3F5128764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BEF1C-A609-4624-8A56-D19F43174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A9F1B-0BB7-49B4-AA6E-D9913572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082B2-57D1-429A-A776-43F03161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9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9DAA7-82C6-4F41-A3EB-BB1BD619F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274C2-3FD7-4712-B335-32CF7B9F5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602B3-FF7D-4B27-9649-75FE3727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571DD-B6BA-46A1-8980-710348737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47A44-5E11-4A51-BF5A-F4C2C496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51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FE2F-CD85-4EB5-AD29-D49DA8E2A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31B5A-E687-4347-A1A4-3DC9CD9F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C1232-3E80-4723-A794-3844BFCF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A3579-56E1-4566-8CF4-1EBC8DFEF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8E5ED-9C41-4642-81AA-DF236231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5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8B2F-9E07-4BA9-9BFD-6CE2455B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BECCA-92B1-41DC-90EF-445CDE412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35053-C6CA-47B2-8A84-BCB1968E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C7883-C22B-4AD8-807F-D70F31CD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C2F0B-9F8E-4A44-81DD-A7F7A9370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18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B2E6-F556-4C98-9CDE-B5074039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566A6-CC2E-41E7-9031-91427DDB4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866FE-43FE-4E0A-99FC-8CB46DB1D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F16CF-2B2A-491D-9C7E-B22AAF703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E2E1A-95EA-4565-9C39-5302FAA4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323B9-8693-4C17-A912-BC9201A6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81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EE3F-EE91-45FC-B99F-5792A414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EDAEB-C8E2-4A6D-9FCC-8FB50579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6B63E-C3A6-4D38-A8C2-8D56AAEEB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30D008-6333-4282-8B3B-4B7AE0B9E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693AD-66A2-4CDE-83E8-A6B7A944B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161EA4-6F5C-461C-B34A-BA15E046A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BB5C78-826E-41A8-A62E-FE39DD02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6B53A-87C5-4FF0-9EFF-2ACF96CB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63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5D21-BCA6-45C6-8134-C87DF0A2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AD1E4-53D4-47CB-BC3D-CAA3948A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81FA9-20C4-476D-8E01-390F82DD2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B26F7-886D-4C7B-8DCD-A6EEE9FF3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28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25646-2BAD-499B-9B1E-1FA956B7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66D5B-3844-4B5F-9CB0-66CDE166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313CC-E994-492F-92DC-11144AD8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52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E66C-1BB6-485E-BA5D-891C3DDD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1D563-5302-44C7-857E-B47DC0FD0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00758-13C7-498F-ABA1-93FC637F1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C7500-2515-45A7-B9EE-3167EC510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CEC5E-AF25-4611-BF07-63DAD80B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4140A-F52A-4FEB-82CB-575A2DD1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06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5C36-A5C6-4E1A-9ADE-E03739B2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DB458-A36A-4556-B525-4CFFD8C38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515C0-C829-4C66-92BD-9F5DD9B4C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A53A3-BD23-4007-A1B4-C908A90B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3DB90-7605-494E-97EB-ABDDA5AD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8CBA9-4BD8-4320-B1F7-F09944E3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30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7F5CB-8997-4855-B4BE-19A3BAF9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BB6B7-0FDF-49F7-BE09-8C5356841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57EE9-2AF9-4B2F-A46F-E2A761502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1C269-58F9-43C5-AE9A-59E1E20F8A86}" type="datetimeFigureOut">
              <a:rPr lang="en-GB" smtClean="0"/>
              <a:t>25/09/2020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46AD2-F55F-4CA1-A837-956FE0634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7DC3D-3C59-4ADE-9B39-468FE6063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1E6EC-6030-4E33-B0F2-7305AEE21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29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3FF67B0-EC79-4454-8A3D-37C21CB35E6A}"/>
              </a:ext>
            </a:extLst>
          </p:cNvPr>
          <p:cNvGrpSpPr/>
          <p:nvPr/>
        </p:nvGrpSpPr>
        <p:grpSpPr>
          <a:xfrm>
            <a:off x="-1386297" y="1310057"/>
            <a:ext cx="6418291" cy="2416973"/>
            <a:chOff x="-1648962" y="926087"/>
            <a:chExt cx="6418291" cy="2416973"/>
          </a:xfrm>
        </p:grpSpPr>
        <p:pic>
          <p:nvPicPr>
            <p:cNvPr id="3" name="Picture 2" descr="A person standing in front of a building&#10;&#10;Description automatically generated">
              <a:extLst>
                <a:ext uri="{FF2B5EF4-FFF2-40B4-BE49-F238E27FC236}">
                  <a16:creationId xmlns:a16="http://schemas.microsoft.com/office/drawing/2014/main" id="{7AF91E8A-9A20-40D0-BCBE-6DE97755930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alphaModFix amt="9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8962" y="926087"/>
              <a:ext cx="6048000" cy="2271600"/>
            </a:xfrm>
            <a:prstGeom prst="rect">
              <a:avLst/>
            </a:prstGeom>
            <a:scene3d>
              <a:camera prst="isometricOffAxis2Right">
                <a:rot lat="1063044" lon="17129790" rev="21528000"/>
              </a:camera>
              <a:lightRig rig="threePt" dir="t"/>
            </a:scene3d>
            <a:sp3d extrusionH="63500"/>
          </p:spPr>
        </p:pic>
        <p:pic>
          <p:nvPicPr>
            <p:cNvPr id="5" name="Picture 4" descr="A picture containing building, sitting, bed, snow&#10;&#10;Description automatically generated">
              <a:extLst>
                <a:ext uri="{FF2B5EF4-FFF2-40B4-BE49-F238E27FC236}">
                  <a16:creationId xmlns:a16="http://schemas.microsoft.com/office/drawing/2014/main" id="{E3D1A4F2-6861-436B-A6DD-B607F823FE1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alphaModFix amt="8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8671" y="1071460"/>
              <a:ext cx="6048000" cy="2271600"/>
            </a:xfrm>
            <a:prstGeom prst="rect">
              <a:avLst/>
            </a:prstGeom>
            <a:solidFill>
              <a:schemeClr val="bg1"/>
            </a:solidFill>
            <a:scene3d>
              <a:camera prst="isometricRightUp">
                <a:rot lat="1062000" lon="17130000" rev="21522000"/>
              </a:camera>
              <a:lightRig rig="threePt" dir="t"/>
            </a:scene3d>
            <a:sp3d extrusionH="63500"/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CCA8D2B-6F30-416C-BAF1-7D471289FA69}"/>
              </a:ext>
            </a:extLst>
          </p:cNvPr>
          <p:cNvSpPr txBox="1"/>
          <p:nvPr/>
        </p:nvSpPr>
        <p:spPr>
          <a:xfrm>
            <a:off x="374485" y="5359891"/>
            <a:ext cx="10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Light Condensed" panose="020B0502040204020203" pitchFamily="34" charset="0"/>
              </a:rPr>
              <a:t>160x70x4</a:t>
            </a:r>
            <a:endParaRPr lang="en-GB" dirty="0">
              <a:latin typeface="Bahnschrift Light Condensed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CEC01A-D9FA-40A8-8433-0A6DE25716A1}"/>
              </a:ext>
            </a:extLst>
          </p:cNvPr>
          <p:cNvSpPr txBox="1"/>
          <p:nvPr/>
        </p:nvSpPr>
        <p:spPr>
          <a:xfrm>
            <a:off x="1822849" y="535989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ahnschrift Light Condensed" panose="020B0502040204020203" pitchFamily="34" charset="0"/>
              </a:rPr>
              <a:t>160x70x16</a:t>
            </a:r>
            <a:endParaRPr lang="en-GB" dirty="0">
              <a:latin typeface="Bahnschrift Light Condensed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859E61-B451-4CFF-BB53-42C86A721170}"/>
              </a:ext>
            </a:extLst>
          </p:cNvPr>
          <p:cNvSpPr txBox="1"/>
          <p:nvPr/>
        </p:nvSpPr>
        <p:spPr>
          <a:xfrm>
            <a:off x="2949832" y="535989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ahnschrift Light Condensed" panose="020B0502040204020203" pitchFamily="34" charset="0"/>
              </a:rPr>
              <a:t>80x70x16</a:t>
            </a:r>
            <a:endParaRPr lang="en-GB" dirty="0">
              <a:latin typeface="Bahnschrift Light Condensed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7D97B1-F3E7-48FF-A3E0-7748E1F6BC48}"/>
              </a:ext>
            </a:extLst>
          </p:cNvPr>
          <p:cNvSpPr txBox="1"/>
          <p:nvPr/>
        </p:nvSpPr>
        <p:spPr>
          <a:xfrm>
            <a:off x="4140059" y="535989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ahnschrift Light Condensed" panose="020B0502040204020203" pitchFamily="34" charset="0"/>
              </a:rPr>
              <a:t>80x70x32</a:t>
            </a:r>
            <a:endParaRPr lang="en-GB" dirty="0">
              <a:latin typeface="Bahnschrift Light Condensed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E91E69-66F1-4496-B31C-A2A216823377}"/>
              </a:ext>
            </a:extLst>
          </p:cNvPr>
          <p:cNvSpPr txBox="1"/>
          <p:nvPr/>
        </p:nvSpPr>
        <p:spPr>
          <a:xfrm>
            <a:off x="5362346" y="535989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ahnschrift Light Condensed" panose="020B0502040204020203" pitchFamily="34" charset="0"/>
              </a:rPr>
              <a:t>40x35x32</a:t>
            </a:r>
            <a:endParaRPr lang="en-GB" dirty="0">
              <a:latin typeface="Bahnschrift Light Condensed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F3A1AB-2AFD-42D4-AF3B-483080849630}"/>
              </a:ext>
            </a:extLst>
          </p:cNvPr>
          <p:cNvSpPr txBox="1"/>
          <p:nvPr/>
        </p:nvSpPr>
        <p:spPr>
          <a:xfrm>
            <a:off x="6679561" y="5359891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ahnschrift Light Condensed" panose="020B0502040204020203" pitchFamily="34" charset="0"/>
              </a:rPr>
              <a:t>40x35x64</a:t>
            </a:r>
            <a:endParaRPr lang="en-GB" dirty="0">
              <a:latin typeface="Bahnschrift Light Condensed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522B3-6F23-44D3-9C24-17A89E0764B4}"/>
              </a:ext>
            </a:extLst>
          </p:cNvPr>
          <p:cNvSpPr txBox="1"/>
          <p:nvPr/>
        </p:nvSpPr>
        <p:spPr>
          <a:xfrm>
            <a:off x="8001584" y="535989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ahnschrift Light Condensed" panose="020B0502040204020203" pitchFamily="34" charset="0"/>
              </a:rPr>
              <a:t>20x17x64</a:t>
            </a:r>
            <a:endParaRPr lang="en-GB" dirty="0">
              <a:latin typeface="Bahnschrift Light Condensed" panose="020B0502040204020203" pitchFamily="34" charset="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D04593B0-67A1-42E3-9E98-E0DDC704D4DD}"/>
              </a:ext>
            </a:extLst>
          </p:cNvPr>
          <p:cNvSpPr/>
          <p:nvPr/>
        </p:nvSpPr>
        <p:spPr>
          <a:xfrm>
            <a:off x="1893552" y="808746"/>
            <a:ext cx="1872209" cy="3753553"/>
          </a:xfrm>
          <a:prstGeom prst="cube">
            <a:avLst>
              <a:gd name="adj" fmla="val 88704"/>
            </a:avLst>
          </a:prstGeom>
          <a:solidFill>
            <a:schemeClr val="accent2"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1D076FCE-525B-48ED-9ECE-589898EDA68C}"/>
              </a:ext>
            </a:extLst>
          </p:cNvPr>
          <p:cNvSpPr/>
          <p:nvPr/>
        </p:nvSpPr>
        <p:spPr>
          <a:xfrm>
            <a:off x="3093672" y="1180864"/>
            <a:ext cx="1700061" cy="3408417"/>
          </a:xfrm>
          <a:prstGeom prst="cube">
            <a:avLst>
              <a:gd name="adj" fmla="val 88704"/>
            </a:avLst>
          </a:prstGeom>
          <a:solidFill>
            <a:schemeClr val="accent6">
              <a:lumMod val="50000"/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8D19FC81-04BB-4592-B60C-E62560D30F46}"/>
              </a:ext>
            </a:extLst>
          </p:cNvPr>
          <p:cNvSpPr/>
          <p:nvPr/>
        </p:nvSpPr>
        <p:spPr>
          <a:xfrm>
            <a:off x="4164808" y="1584120"/>
            <a:ext cx="1608505" cy="3005161"/>
          </a:xfrm>
          <a:prstGeom prst="cube">
            <a:avLst>
              <a:gd name="adj" fmla="val 63155"/>
            </a:avLst>
          </a:prstGeom>
          <a:solidFill>
            <a:schemeClr val="accent2"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9B11DA9E-41B4-479B-8BDB-E8CF2C0ECD0F}"/>
              </a:ext>
            </a:extLst>
          </p:cNvPr>
          <p:cNvSpPr/>
          <p:nvPr/>
        </p:nvSpPr>
        <p:spPr>
          <a:xfrm>
            <a:off x="5556532" y="2266049"/>
            <a:ext cx="1244933" cy="2325901"/>
          </a:xfrm>
          <a:prstGeom prst="cube">
            <a:avLst>
              <a:gd name="adj" fmla="val 63155"/>
            </a:avLst>
          </a:prstGeom>
          <a:solidFill>
            <a:schemeClr val="accent6">
              <a:lumMod val="50000"/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E190A186-A6CF-4868-882F-9A961A512992}"/>
              </a:ext>
            </a:extLst>
          </p:cNvPr>
          <p:cNvSpPr/>
          <p:nvPr/>
        </p:nvSpPr>
        <p:spPr>
          <a:xfrm>
            <a:off x="6756651" y="2266049"/>
            <a:ext cx="1244933" cy="2325901"/>
          </a:xfrm>
          <a:prstGeom prst="cube">
            <a:avLst>
              <a:gd name="adj" fmla="val 35611"/>
            </a:avLst>
          </a:prstGeom>
          <a:solidFill>
            <a:schemeClr val="accent2"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B1676F58-2AA5-425B-A048-64D4F99D63A1}"/>
              </a:ext>
            </a:extLst>
          </p:cNvPr>
          <p:cNvSpPr/>
          <p:nvPr/>
        </p:nvSpPr>
        <p:spPr>
          <a:xfrm>
            <a:off x="8206277" y="3462561"/>
            <a:ext cx="603074" cy="1126720"/>
          </a:xfrm>
          <a:prstGeom prst="cube">
            <a:avLst>
              <a:gd name="adj" fmla="val 35611"/>
            </a:avLst>
          </a:prstGeom>
          <a:solidFill>
            <a:schemeClr val="accent6">
              <a:lumMod val="50000"/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56D2C451-6DEE-4C22-89C3-6F204D638B22}"/>
              </a:ext>
            </a:extLst>
          </p:cNvPr>
          <p:cNvSpPr/>
          <p:nvPr/>
        </p:nvSpPr>
        <p:spPr>
          <a:xfrm>
            <a:off x="9316003" y="3092880"/>
            <a:ext cx="1531620" cy="1496401"/>
          </a:xfrm>
          <a:prstGeom prst="cube">
            <a:avLst>
              <a:gd name="adj" fmla="val 76592"/>
            </a:avLst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>
              <a:rot lat="0" lon="18599986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</p:spTree>
    <p:extLst>
      <p:ext uri="{BB962C8B-B14F-4D97-AF65-F5344CB8AC3E}">
        <p14:creationId xmlns:p14="http://schemas.microsoft.com/office/powerpoint/2010/main" val="310024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be 81">
            <a:extLst>
              <a:ext uri="{FF2B5EF4-FFF2-40B4-BE49-F238E27FC236}">
                <a16:creationId xmlns:a16="http://schemas.microsoft.com/office/drawing/2014/main" id="{69D3D15C-AE48-40DD-A0F4-23182309D591}"/>
              </a:ext>
            </a:extLst>
          </p:cNvPr>
          <p:cNvSpPr/>
          <p:nvPr/>
        </p:nvSpPr>
        <p:spPr>
          <a:xfrm>
            <a:off x="2318179" y="502099"/>
            <a:ext cx="844973" cy="1669623"/>
          </a:xfrm>
          <a:prstGeom prst="cube">
            <a:avLst>
              <a:gd name="adj" fmla="val 71552"/>
            </a:avLst>
          </a:prstGeom>
          <a:solidFill>
            <a:schemeClr val="accent2"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pic>
        <p:nvPicPr>
          <p:cNvPr id="84" name="Picture 8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D501B45-C44C-4300-8A45-D064CC8D11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68" y="859531"/>
            <a:ext cx="2065925" cy="954759"/>
          </a:xfrm>
          <a:prstGeom prst="rect">
            <a:avLst/>
          </a:prstGeom>
          <a:scene3d>
            <a:camera prst="isometricOffAxis2Right">
              <a:rot lat="1063044" lon="17129790" rev="21528000"/>
            </a:camera>
            <a:lightRig rig="threePt" dir="t"/>
          </a:scene3d>
          <a:sp3d extrusionH="63500"/>
        </p:spPr>
      </p:pic>
      <p:pic>
        <p:nvPicPr>
          <p:cNvPr id="85" name="Picture 84" descr="A picture containing building, sitting, bed, snow&#10;&#10;Description automatically generated">
            <a:extLst>
              <a:ext uri="{FF2B5EF4-FFF2-40B4-BE49-F238E27FC236}">
                <a16:creationId xmlns:a16="http://schemas.microsoft.com/office/drawing/2014/main" id="{1A25EBB8-BAA5-4B11-8F65-20FF89CDC523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4" y="1795428"/>
            <a:ext cx="2065925" cy="954759"/>
          </a:xfrm>
          <a:prstGeom prst="rect">
            <a:avLst/>
          </a:prstGeom>
          <a:solidFill>
            <a:schemeClr val="bg1"/>
          </a:solidFill>
          <a:scene3d>
            <a:camera prst="isometricRightUp">
              <a:rot lat="1062000" lon="17130000" rev="21522000"/>
            </a:camera>
            <a:lightRig rig="threePt" dir="t"/>
          </a:scene3d>
          <a:sp3d extrusionH="63500"/>
        </p:spPr>
      </p:pic>
      <p:sp>
        <p:nvSpPr>
          <p:cNvPr id="86" name="Cube 85">
            <a:extLst>
              <a:ext uri="{FF2B5EF4-FFF2-40B4-BE49-F238E27FC236}">
                <a16:creationId xmlns:a16="http://schemas.microsoft.com/office/drawing/2014/main" id="{F3B21EEC-D892-4B30-B575-61DB8B35B542}"/>
              </a:ext>
            </a:extLst>
          </p:cNvPr>
          <p:cNvSpPr/>
          <p:nvPr/>
        </p:nvSpPr>
        <p:spPr>
          <a:xfrm>
            <a:off x="1625625" y="1515626"/>
            <a:ext cx="844973" cy="1669623"/>
          </a:xfrm>
          <a:prstGeom prst="cube">
            <a:avLst>
              <a:gd name="adj" fmla="val 71552"/>
            </a:avLst>
          </a:prstGeom>
          <a:solidFill>
            <a:schemeClr val="accent2"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8DE11CD2-A989-4975-B095-6A7AA71AAFE7}"/>
              </a:ext>
            </a:extLst>
          </p:cNvPr>
          <p:cNvSpPr/>
          <p:nvPr/>
        </p:nvSpPr>
        <p:spPr>
          <a:xfrm>
            <a:off x="3056936" y="750659"/>
            <a:ext cx="844973" cy="1421063"/>
          </a:xfrm>
          <a:prstGeom prst="cube">
            <a:avLst>
              <a:gd name="adj" fmla="val 71552"/>
            </a:avLst>
          </a:prstGeom>
          <a:solidFill>
            <a:schemeClr val="accent6">
              <a:lumMod val="50000"/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028C8352-2D21-4ABD-BBDC-64B00F0091F3}"/>
              </a:ext>
            </a:extLst>
          </p:cNvPr>
          <p:cNvSpPr/>
          <p:nvPr/>
        </p:nvSpPr>
        <p:spPr>
          <a:xfrm>
            <a:off x="2328398" y="1764186"/>
            <a:ext cx="844973" cy="1421063"/>
          </a:xfrm>
          <a:prstGeom prst="cube">
            <a:avLst>
              <a:gd name="adj" fmla="val 71552"/>
            </a:avLst>
          </a:prstGeom>
          <a:solidFill>
            <a:schemeClr val="accent6">
              <a:lumMod val="50000"/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FAEEE53C-D510-4852-B9BD-90033AFFE55F}"/>
              </a:ext>
            </a:extLst>
          </p:cNvPr>
          <p:cNvSpPr/>
          <p:nvPr/>
        </p:nvSpPr>
        <p:spPr>
          <a:xfrm>
            <a:off x="3720520" y="1515626"/>
            <a:ext cx="873943" cy="1234561"/>
          </a:xfrm>
          <a:prstGeom prst="cube">
            <a:avLst>
              <a:gd name="adj" fmla="val 49909"/>
            </a:avLst>
          </a:prstGeom>
          <a:solidFill>
            <a:schemeClr val="accent2"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16A77843-427C-45A6-A7BA-7FAC6110BAFA}"/>
              </a:ext>
            </a:extLst>
          </p:cNvPr>
          <p:cNvSpPr/>
          <p:nvPr/>
        </p:nvSpPr>
        <p:spPr>
          <a:xfrm>
            <a:off x="4640666" y="1764186"/>
            <a:ext cx="827740" cy="986000"/>
          </a:xfrm>
          <a:prstGeom prst="cube">
            <a:avLst>
              <a:gd name="adj" fmla="val 49909"/>
            </a:avLst>
          </a:prstGeom>
          <a:solidFill>
            <a:schemeClr val="accent6">
              <a:lumMod val="50000"/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46E93B27-A46D-4B60-8062-D47DE37A4140}"/>
              </a:ext>
            </a:extLst>
          </p:cNvPr>
          <p:cNvSpPr/>
          <p:nvPr/>
        </p:nvSpPr>
        <p:spPr>
          <a:xfrm>
            <a:off x="5514609" y="1927948"/>
            <a:ext cx="827740" cy="822237"/>
          </a:xfrm>
          <a:prstGeom prst="cube">
            <a:avLst>
              <a:gd name="adj" fmla="val 29196"/>
            </a:avLst>
          </a:prstGeom>
          <a:solidFill>
            <a:schemeClr val="accent2">
              <a:alpha val="38000"/>
            </a:schemeClr>
          </a:solidFill>
          <a:scene3d>
            <a:camera prst="orthographicFront">
              <a:rot lat="0" lon="2009999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352BACC0-EE79-4C12-A2A8-90CDE3788FC1}"/>
              </a:ext>
            </a:extLst>
          </p:cNvPr>
          <p:cNvSpPr/>
          <p:nvPr/>
        </p:nvSpPr>
        <p:spPr>
          <a:xfrm>
            <a:off x="6687402" y="2019389"/>
            <a:ext cx="1047749" cy="730797"/>
          </a:xfrm>
          <a:prstGeom prst="cube">
            <a:avLst>
              <a:gd name="adj" fmla="val 62074"/>
            </a:avLst>
          </a:prstGeom>
          <a:solidFill>
            <a:schemeClr val="accent1">
              <a:alpha val="38000"/>
            </a:schemeClr>
          </a:solidFill>
          <a:scene3d>
            <a:camera prst="orthographicFront">
              <a:rot lat="0" lon="17699978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</p:spTree>
    <p:extLst>
      <p:ext uri="{BB962C8B-B14F-4D97-AF65-F5344CB8AC3E}">
        <p14:creationId xmlns:p14="http://schemas.microsoft.com/office/powerpoint/2010/main" val="386721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99EE20-5632-480C-B5F5-0C491BCA8BF1}"/>
              </a:ext>
            </a:extLst>
          </p:cNvPr>
          <p:cNvGrpSpPr/>
          <p:nvPr/>
        </p:nvGrpSpPr>
        <p:grpSpPr>
          <a:xfrm>
            <a:off x="957979" y="489096"/>
            <a:ext cx="9475283" cy="4337723"/>
            <a:chOff x="957979" y="489096"/>
            <a:chExt cx="9475283" cy="4337723"/>
          </a:xfrm>
        </p:grpSpPr>
        <p:pic>
          <p:nvPicPr>
            <p:cNvPr id="7" name="Picture 6" descr="A view of a city street filled with lots of traffic&#10;&#10;Description automatically generated">
              <a:extLst>
                <a:ext uri="{FF2B5EF4-FFF2-40B4-BE49-F238E27FC236}">
                  <a16:creationId xmlns:a16="http://schemas.microsoft.com/office/drawing/2014/main" id="{C866B49C-D620-45B0-810A-456DD07F0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" t="2360" b="-1"/>
            <a:stretch/>
          </p:blipFill>
          <p:spPr>
            <a:xfrm>
              <a:off x="4168760" y="489096"/>
              <a:ext cx="3013915" cy="1254642"/>
            </a:xfrm>
            <a:prstGeom prst="rect">
              <a:avLst/>
            </a:prstGeom>
          </p:spPr>
        </p:pic>
        <p:pic>
          <p:nvPicPr>
            <p:cNvPr id="13" name="Picture 12" descr="A car driving on a highway&#10;&#10;Description automatically generated">
              <a:extLst>
                <a:ext uri="{FF2B5EF4-FFF2-40B4-BE49-F238E27FC236}">
                  <a16:creationId xmlns:a16="http://schemas.microsoft.com/office/drawing/2014/main" id="{F16C2B1C-BCBE-4750-BACA-7FE222495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060" b="967"/>
            <a:stretch/>
          </p:blipFill>
          <p:spPr>
            <a:xfrm>
              <a:off x="4207477" y="2030637"/>
              <a:ext cx="3013915" cy="1254642"/>
            </a:xfrm>
            <a:prstGeom prst="rect">
              <a:avLst/>
            </a:prstGeom>
          </p:spPr>
        </p:pic>
        <p:pic>
          <p:nvPicPr>
            <p:cNvPr id="9" name="Picture 8" descr="A traffic light on the side of a road&#10;&#10;Description automatically generated">
              <a:extLst>
                <a:ext uri="{FF2B5EF4-FFF2-40B4-BE49-F238E27FC236}">
                  <a16:creationId xmlns:a16="http://schemas.microsoft.com/office/drawing/2014/main" id="{9A7AD43A-45AA-4F1C-B675-3BCC1B660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1233" b="2360"/>
            <a:stretch/>
          </p:blipFill>
          <p:spPr>
            <a:xfrm>
              <a:off x="7419346" y="489096"/>
              <a:ext cx="3013916" cy="1254642"/>
            </a:xfrm>
            <a:prstGeom prst="rect">
              <a:avLst/>
            </a:prstGeom>
          </p:spPr>
        </p:pic>
        <p:pic>
          <p:nvPicPr>
            <p:cNvPr id="3" name="Picture 2" descr="A picture containing outdoor, light, traffic, road&#10;&#10;Description automatically generated">
              <a:extLst>
                <a:ext uri="{FF2B5EF4-FFF2-40B4-BE49-F238E27FC236}">
                  <a16:creationId xmlns:a16="http://schemas.microsoft.com/office/drawing/2014/main" id="{1325445A-1902-4F00-872F-1F599BF80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00" t="730" r="5333" b="1808"/>
            <a:stretch/>
          </p:blipFill>
          <p:spPr>
            <a:xfrm>
              <a:off x="957979" y="489096"/>
              <a:ext cx="3051543" cy="1254642"/>
            </a:xfrm>
            <a:prstGeom prst="rect">
              <a:avLst/>
            </a:prstGeom>
          </p:spPr>
        </p:pic>
        <p:pic>
          <p:nvPicPr>
            <p:cNvPr id="11" name="Picture 10" descr="A car driving down a street next to a highway&#10;&#10;Description automatically generated">
              <a:extLst>
                <a:ext uri="{FF2B5EF4-FFF2-40B4-BE49-F238E27FC236}">
                  <a16:creationId xmlns:a16="http://schemas.microsoft.com/office/drawing/2014/main" id="{9139A30B-8D65-4F3E-9FA8-9392BCE9B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00"/>
            <a:stretch/>
          </p:blipFill>
          <p:spPr>
            <a:xfrm>
              <a:off x="990587" y="2030637"/>
              <a:ext cx="3018935" cy="1254642"/>
            </a:xfrm>
            <a:prstGeom prst="rect">
              <a:avLst/>
            </a:prstGeom>
          </p:spPr>
        </p:pic>
        <p:pic>
          <p:nvPicPr>
            <p:cNvPr id="15" name="Picture 14" descr="A car parked in a parking lot&#10;&#10;Description automatically generated">
              <a:extLst>
                <a:ext uri="{FF2B5EF4-FFF2-40B4-BE49-F238E27FC236}">
                  <a16:creationId xmlns:a16="http://schemas.microsoft.com/office/drawing/2014/main" id="{17F9D58E-0C3B-4754-AD0B-F657A44BA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07" b="44"/>
            <a:stretch/>
          </p:blipFill>
          <p:spPr>
            <a:xfrm>
              <a:off x="7419347" y="2030637"/>
              <a:ext cx="3013915" cy="1254642"/>
            </a:xfrm>
            <a:prstGeom prst="rect">
              <a:avLst/>
            </a:prstGeom>
          </p:spPr>
        </p:pic>
        <p:pic>
          <p:nvPicPr>
            <p:cNvPr id="21" name="Picture 20" descr="A car parked on the side of a road&#10;&#10;Description automatically generated">
              <a:extLst>
                <a:ext uri="{FF2B5EF4-FFF2-40B4-BE49-F238E27FC236}">
                  <a16:creationId xmlns:a16="http://schemas.microsoft.com/office/drawing/2014/main" id="{B95705C4-BF10-483E-BBDB-40DFDC49A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55"/>
            <a:stretch/>
          </p:blipFill>
          <p:spPr>
            <a:xfrm>
              <a:off x="995607" y="3572177"/>
              <a:ext cx="3013915" cy="1254642"/>
            </a:xfrm>
            <a:prstGeom prst="rect">
              <a:avLst/>
            </a:prstGeom>
          </p:spPr>
        </p:pic>
        <p:pic>
          <p:nvPicPr>
            <p:cNvPr id="23" name="Picture 22" descr="A car parked on the side of a road&#10;&#10;Description automatically generated">
              <a:extLst>
                <a:ext uri="{FF2B5EF4-FFF2-40B4-BE49-F238E27FC236}">
                  <a16:creationId xmlns:a16="http://schemas.microsoft.com/office/drawing/2014/main" id="{F97B2C69-5B2E-4F61-B301-61438DB46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55"/>
            <a:stretch/>
          </p:blipFill>
          <p:spPr>
            <a:xfrm>
              <a:off x="4207477" y="3572177"/>
              <a:ext cx="3013916" cy="1254642"/>
            </a:xfrm>
            <a:prstGeom prst="rect">
              <a:avLst/>
            </a:prstGeom>
          </p:spPr>
        </p:pic>
        <p:pic>
          <p:nvPicPr>
            <p:cNvPr id="25" name="Picture 24" descr="A car parked on a city street&#10;&#10;Description automatically generated">
              <a:extLst>
                <a:ext uri="{FF2B5EF4-FFF2-40B4-BE49-F238E27FC236}">
                  <a16:creationId xmlns:a16="http://schemas.microsoft.com/office/drawing/2014/main" id="{EA49E533-9F2B-48F3-BF53-68FA58B48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13"/>
            <a:stretch/>
          </p:blipFill>
          <p:spPr>
            <a:xfrm>
              <a:off x="7419348" y="3572177"/>
              <a:ext cx="3013914" cy="1254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46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D21B733-B5FE-4EB7-A698-1513FA374F11}"/>
              </a:ext>
            </a:extLst>
          </p:cNvPr>
          <p:cNvGrpSpPr/>
          <p:nvPr/>
        </p:nvGrpSpPr>
        <p:grpSpPr>
          <a:xfrm>
            <a:off x="745278" y="482380"/>
            <a:ext cx="8117798" cy="3706404"/>
            <a:chOff x="745278" y="482380"/>
            <a:chExt cx="8117798" cy="3706404"/>
          </a:xfrm>
        </p:grpSpPr>
        <p:pic>
          <p:nvPicPr>
            <p:cNvPr id="5" name="Picture 4" descr="A picture containing text, drawing&#10;&#10;Description automatically generated">
              <a:extLst>
                <a:ext uri="{FF2B5EF4-FFF2-40B4-BE49-F238E27FC236}">
                  <a16:creationId xmlns:a16="http://schemas.microsoft.com/office/drawing/2014/main" id="{7073D231-1203-4EF1-A462-FA2D05F7F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13"/>
            <a:stretch/>
          </p:blipFill>
          <p:spPr>
            <a:xfrm>
              <a:off x="4870505" y="482380"/>
              <a:ext cx="3992571" cy="1763111"/>
            </a:xfrm>
            <a:prstGeom prst="rect">
              <a:avLst/>
            </a:prstGeom>
          </p:spPr>
        </p:pic>
        <p:pic>
          <p:nvPicPr>
            <p:cNvPr id="7" name="Picture 6" descr="A picture containing outdoor, traffic, sitting, building&#10;&#10;Description automatically generated">
              <a:extLst>
                <a:ext uri="{FF2B5EF4-FFF2-40B4-BE49-F238E27FC236}">
                  <a16:creationId xmlns:a16="http://schemas.microsoft.com/office/drawing/2014/main" id="{1AF948E7-2DC4-44B0-9242-A2B935954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" b="-1"/>
            <a:stretch/>
          </p:blipFill>
          <p:spPr>
            <a:xfrm>
              <a:off x="745278" y="2422400"/>
              <a:ext cx="3992571" cy="1763112"/>
            </a:xfrm>
            <a:prstGeom prst="rect">
              <a:avLst/>
            </a:prstGeom>
          </p:spPr>
        </p:pic>
        <p:pic>
          <p:nvPicPr>
            <p:cNvPr id="11" name="Picture 10" descr="A picture containing indoor, table, sitting, room&#10;&#10;Description automatically generated">
              <a:extLst>
                <a:ext uri="{FF2B5EF4-FFF2-40B4-BE49-F238E27FC236}">
                  <a16:creationId xmlns:a16="http://schemas.microsoft.com/office/drawing/2014/main" id="{38439074-7225-45EC-AB8E-5EE8DDD24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590" y="2419129"/>
              <a:ext cx="3992400" cy="1769655"/>
            </a:xfrm>
            <a:prstGeom prst="rect">
              <a:avLst/>
            </a:prstGeom>
          </p:spPr>
        </p:pic>
        <p:pic>
          <p:nvPicPr>
            <p:cNvPr id="3" name="Picture 2" descr="A picture containing road, outdoor, street, person&#10;&#10;Description automatically generated">
              <a:extLst>
                <a:ext uri="{FF2B5EF4-FFF2-40B4-BE49-F238E27FC236}">
                  <a16:creationId xmlns:a16="http://schemas.microsoft.com/office/drawing/2014/main" id="{2524ABEA-C336-4A97-8911-93F46F4CB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278" y="482380"/>
              <a:ext cx="3992571" cy="1763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01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43B3DC-7CCF-4217-BB7A-D22A716A0A39}"/>
              </a:ext>
            </a:extLst>
          </p:cNvPr>
          <p:cNvGrpSpPr/>
          <p:nvPr/>
        </p:nvGrpSpPr>
        <p:grpSpPr>
          <a:xfrm>
            <a:off x="382139" y="1444546"/>
            <a:ext cx="10556371" cy="2787174"/>
            <a:chOff x="382139" y="1444546"/>
            <a:chExt cx="10556371" cy="2787174"/>
          </a:xfrm>
        </p:grpSpPr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65EC662F-27DD-4EA0-A504-20D59685B011}"/>
                </a:ext>
              </a:extLst>
            </p:cNvPr>
            <p:cNvSpPr/>
            <p:nvPr/>
          </p:nvSpPr>
          <p:spPr>
            <a:xfrm>
              <a:off x="382139" y="2280185"/>
              <a:ext cx="772175" cy="1298633"/>
            </a:xfrm>
            <a:prstGeom prst="cube">
              <a:avLst>
                <a:gd name="adj" fmla="val 87784"/>
              </a:avLst>
            </a:prstGeom>
            <a:solidFill>
              <a:schemeClr val="accent1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29070043-B41F-4240-8096-95E407AE41F2}"/>
                </a:ext>
              </a:extLst>
            </p:cNvPr>
            <p:cNvSpPr/>
            <p:nvPr/>
          </p:nvSpPr>
          <p:spPr>
            <a:xfrm>
              <a:off x="590657" y="2280185"/>
              <a:ext cx="772175" cy="1298633"/>
            </a:xfrm>
            <a:prstGeom prst="cube">
              <a:avLst>
                <a:gd name="adj" fmla="val 87784"/>
              </a:avLst>
            </a:prstGeom>
            <a:solidFill>
              <a:schemeClr val="accent1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1C6E7E5F-08F1-4A9B-8F09-CD32AF39A879}"/>
                </a:ext>
              </a:extLst>
            </p:cNvPr>
            <p:cNvSpPr/>
            <p:nvPr/>
          </p:nvSpPr>
          <p:spPr>
            <a:xfrm>
              <a:off x="816449" y="2280185"/>
              <a:ext cx="772175" cy="1298633"/>
            </a:xfrm>
            <a:prstGeom prst="cube">
              <a:avLst>
                <a:gd name="adj" fmla="val 87784"/>
              </a:avLst>
            </a:prstGeom>
            <a:solidFill>
              <a:schemeClr val="accent1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8BEBCFEF-B629-42CE-9717-A8AA479927AC}"/>
                </a:ext>
              </a:extLst>
            </p:cNvPr>
            <p:cNvSpPr/>
            <p:nvPr/>
          </p:nvSpPr>
          <p:spPr>
            <a:xfrm>
              <a:off x="1432439" y="2433240"/>
              <a:ext cx="1127642" cy="1145579"/>
            </a:xfrm>
            <a:prstGeom prst="cube">
              <a:avLst>
                <a:gd name="adj" fmla="val 67698"/>
              </a:avLst>
            </a:prstGeom>
            <a:solidFill>
              <a:schemeClr val="accent2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DAB8FAD1-F676-481A-A97B-FF6ED7269B76}"/>
                </a:ext>
              </a:extLst>
            </p:cNvPr>
            <p:cNvSpPr/>
            <p:nvPr/>
          </p:nvSpPr>
          <p:spPr>
            <a:xfrm>
              <a:off x="2340624" y="2433240"/>
              <a:ext cx="1360090" cy="1145579"/>
            </a:xfrm>
            <a:prstGeom prst="cube">
              <a:avLst>
                <a:gd name="adj" fmla="val 67698"/>
              </a:avLst>
            </a:prstGeom>
            <a:solidFill>
              <a:schemeClr val="accent2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E3ACF8-DFE0-4A6F-A0C7-6F242C21A403}"/>
                </a:ext>
              </a:extLst>
            </p:cNvPr>
            <p:cNvSpPr/>
            <p:nvPr/>
          </p:nvSpPr>
          <p:spPr>
            <a:xfrm>
              <a:off x="3870701" y="1926756"/>
              <a:ext cx="219351" cy="20054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2AFF5F-8F5F-4F70-80FF-F878936274AF}"/>
                </a:ext>
              </a:extLst>
            </p:cNvPr>
            <p:cNvSpPr/>
            <p:nvPr/>
          </p:nvSpPr>
          <p:spPr>
            <a:xfrm>
              <a:off x="4456901" y="2153996"/>
              <a:ext cx="219351" cy="15510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91E714-2356-4735-9DD2-AD5E52DECA5A}"/>
                </a:ext>
              </a:extLst>
            </p:cNvPr>
            <p:cNvSpPr/>
            <p:nvPr/>
          </p:nvSpPr>
          <p:spPr>
            <a:xfrm>
              <a:off x="5011333" y="2413848"/>
              <a:ext cx="138376" cy="1031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90DB2FD8-D901-4EB1-84D9-33005957EFD1}"/>
                </a:ext>
              </a:extLst>
            </p:cNvPr>
            <p:cNvSpPr/>
            <p:nvPr/>
          </p:nvSpPr>
          <p:spPr>
            <a:xfrm>
              <a:off x="5913663" y="1592692"/>
              <a:ext cx="443638" cy="746103"/>
            </a:xfrm>
            <a:prstGeom prst="cube">
              <a:avLst>
                <a:gd name="adj" fmla="val 87784"/>
              </a:avLst>
            </a:prstGeom>
            <a:solidFill>
              <a:schemeClr val="accent1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AA661E4D-43FD-4D48-98E7-834D86FFC7EB}"/>
                </a:ext>
              </a:extLst>
            </p:cNvPr>
            <p:cNvSpPr/>
            <p:nvPr/>
          </p:nvSpPr>
          <p:spPr>
            <a:xfrm>
              <a:off x="5768768" y="2588824"/>
              <a:ext cx="443638" cy="746103"/>
            </a:xfrm>
            <a:prstGeom prst="cube">
              <a:avLst>
                <a:gd name="adj" fmla="val 87784"/>
              </a:avLst>
            </a:prstGeom>
            <a:solidFill>
              <a:schemeClr val="accent1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FFF38E91-BD00-4489-98E7-9094C7AD539A}"/>
                </a:ext>
              </a:extLst>
            </p:cNvPr>
            <p:cNvSpPr/>
            <p:nvPr/>
          </p:nvSpPr>
          <p:spPr>
            <a:xfrm>
              <a:off x="5798710" y="3485617"/>
              <a:ext cx="443638" cy="746103"/>
            </a:xfrm>
            <a:prstGeom prst="cube">
              <a:avLst>
                <a:gd name="adj" fmla="val 87784"/>
              </a:avLst>
            </a:prstGeom>
            <a:solidFill>
              <a:schemeClr val="accent1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7F18FB28-C78F-4978-A12C-7A7C3102429B}"/>
                </a:ext>
              </a:extLst>
            </p:cNvPr>
            <p:cNvSpPr/>
            <p:nvPr/>
          </p:nvSpPr>
          <p:spPr>
            <a:xfrm>
              <a:off x="6325550" y="1549562"/>
              <a:ext cx="647863" cy="658168"/>
            </a:xfrm>
            <a:prstGeom prst="cube">
              <a:avLst>
                <a:gd name="adj" fmla="val 67698"/>
              </a:avLst>
            </a:prstGeom>
            <a:solidFill>
              <a:schemeClr val="accent2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167A2A04-6F90-4829-A0E2-E16F6C8F2F76}"/>
                </a:ext>
              </a:extLst>
            </p:cNvPr>
            <p:cNvSpPr/>
            <p:nvPr/>
          </p:nvSpPr>
          <p:spPr>
            <a:xfrm>
              <a:off x="6196531" y="2676758"/>
              <a:ext cx="647863" cy="658168"/>
            </a:xfrm>
            <a:prstGeom prst="cube">
              <a:avLst>
                <a:gd name="adj" fmla="val 67698"/>
              </a:avLst>
            </a:prstGeom>
            <a:solidFill>
              <a:schemeClr val="accent2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8E0C543C-F9F9-4784-B09C-3E3EE928E38A}"/>
                </a:ext>
              </a:extLst>
            </p:cNvPr>
            <p:cNvSpPr/>
            <p:nvPr/>
          </p:nvSpPr>
          <p:spPr>
            <a:xfrm>
              <a:off x="6134370" y="3568871"/>
              <a:ext cx="647863" cy="658168"/>
            </a:xfrm>
            <a:prstGeom prst="cube">
              <a:avLst>
                <a:gd name="adj" fmla="val 67698"/>
              </a:avLst>
            </a:prstGeom>
            <a:solidFill>
              <a:schemeClr val="accent2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DE13A1B-A22B-4D36-80C1-16A3075986DC}"/>
                </a:ext>
              </a:extLst>
            </p:cNvPr>
            <p:cNvSpPr/>
            <p:nvPr/>
          </p:nvSpPr>
          <p:spPr>
            <a:xfrm>
              <a:off x="6828643" y="1549561"/>
              <a:ext cx="781412" cy="658168"/>
            </a:xfrm>
            <a:prstGeom prst="cube">
              <a:avLst>
                <a:gd name="adj" fmla="val 67698"/>
              </a:avLst>
            </a:prstGeom>
            <a:solidFill>
              <a:schemeClr val="accent2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358DC352-2D5F-4013-BE43-6235529DF76D}"/>
                </a:ext>
              </a:extLst>
            </p:cNvPr>
            <p:cNvSpPr/>
            <p:nvPr/>
          </p:nvSpPr>
          <p:spPr>
            <a:xfrm>
              <a:off x="6721232" y="2676758"/>
              <a:ext cx="781412" cy="658168"/>
            </a:xfrm>
            <a:prstGeom prst="cube">
              <a:avLst>
                <a:gd name="adj" fmla="val 67698"/>
              </a:avLst>
            </a:prstGeom>
            <a:solidFill>
              <a:schemeClr val="accent2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CF5EB4BD-A0F2-4445-9562-94941088BB3D}"/>
                </a:ext>
              </a:extLst>
            </p:cNvPr>
            <p:cNvSpPr/>
            <p:nvPr/>
          </p:nvSpPr>
          <p:spPr>
            <a:xfrm>
              <a:off x="6721232" y="3568871"/>
              <a:ext cx="781412" cy="658168"/>
            </a:xfrm>
            <a:prstGeom prst="cube">
              <a:avLst>
                <a:gd name="adj" fmla="val 67698"/>
              </a:avLst>
            </a:prstGeom>
            <a:solidFill>
              <a:schemeClr val="accent2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524E4A8-E633-476D-A174-14E3EAC10418}"/>
                </a:ext>
              </a:extLst>
            </p:cNvPr>
            <p:cNvGrpSpPr/>
            <p:nvPr/>
          </p:nvGrpSpPr>
          <p:grpSpPr>
            <a:xfrm>
              <a:off x="8126094" y="1444546"/>
              <a:ext cx="831390" cy="811049"/>
              <a:chOff x="2429102" y="2363045"/>
              <a:chExt cx="1793881" cy="1749991"/>
            </a:xfrm>
          </p:grpSpPr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D0899567-03F2-4AC5-AF06-400FDAD3C7C1}"/>
                  </a:ext>
                </a:extLst>
              </p:cNvPr>
              <p:cNvSpPr/>
              <p:nvPr/>
            </p:nvSpPr>
            <p:spPr>
              <a:xfrm>
                <a:off x="3343902" y="2363045"/>
                <a:ext cx="879081" cy="740433"/>
              </a:xfrm>
              <a:prstGeom prst="cube">
                <a:avLst>
                  <a:gd name="adj" fmla="val 67698"/>
                </a:avLst>
              </a:prstGeom>
              <a:solidFill>
                <a:schemeClr val="accent6">
                  <a:lumMod val="50000"/>
                  <a:alpha val="34000"/>
                </a:schemeClr>
              </a:solidFill>
              <a:scene3d>
                <a:camera prst="orthographicFront">
                  <a:rot lat="0" lon="20099993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12CED839-3C57-40A1-A2C1-6CADAF6E30E1}"/>
                  </a:ext>
                </a:extLst>
              </p:cNvPr>
              <p:cNvSpPr/>
              <p:nvPr/>
            </p:nvSpPr>
            <p:spPr>
              <a:xfrm>
                <a:off x="2886502" y="2867824"/>
                <a:ext cx="879081" cy="740433"/>
              </a:xfrm>
              <a:prstGeom prst="cube">
                <a:avLst>
                  <a:gd name="adj" fmla="val 67698"/>
                </a:avLst>
              </a:prstGeom>
              <a:solidFill>
                <a:schemeClr val="accent6">
                  <a:lumMod val="50000"/>
                  <a:alpha val="34000"/>
                </a:schemeClr>
              </a:solidFill>
              <a:scene3d>
                <a:camera prst="orthographicFront">
                  <a:rot lat="0" lon="20099993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8FFC2359-4D19-4C25-BCB8-6C2B457D6D4F}"/>
                  </a:ext>
                </a:extLst>
              </p:cNvPr>
              <p:cNvSpPr/>
              <p:nvPr/>
            </p:nvSpPr>
            <p:spPr>
              <a:xfrm>
                <a:off x="2429102" y="3372603"/>
                <a:ext cx="879081" cy="740433"/>
              </a:xfrm>
              <a:prstGeom prst="cube">
                <a:avLst>
                  <a:gd name="adj" fmla="val 67698"/>
                </a:avLst>
              </a:prstGeom>
              <a:solidFill>
                <a:schemeClr val="accent6">
                  <a:lumMod val="50000"/>
                  <a:alpha val="34000"/>
                </a:schemeClr>
              </a:solidFill>
              <a:scene3d>
                <a:camera prst="orthographicFront">
                  <a:rot lat="0" lon="20099993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56C5774-AA0E-43EA-93F2-FD58028F2EAD}"/>
                </a:ext>
              </a:extLst>
            </p:cNvPr>
            <p:cNvGrpSpPr/>
            <p:nvPr/>
          </p:nvGrpSpPr>
          <p:grpSpPr>
            <a:xfrm>
              <a:off x="7698201" y="2489540"/>
              <a:ext cx="831390" cy="811049"/>
              <a:chOff x="2429102" y="2363045"/>
              <a:chExt cx="1793881" cy="1749991"/>
            </a:xfrm>
          </p:grpSpPr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B7553E98-9442-4E2E-9619-25748247CE76}"/>
                  </a:ext>
                </a:extLst>
              </p:cNvPr>
              <p:cNvSpPr/>
              <p:nvPr/>
            </p:nvSpPr>
            <p:spPr>
              <a:xfrm>
                <a:off x="3343902" y="2363045"/>
                <a:ext cx="879081" cy="740433"/>
              </a:xfrm>
              <a:prstGeom prst="cube">
                <a:avLst>
                  <a:gd name="adj" fmla="val 67698"/>
                </a:avLst>
              </a:prstGeom>
              <a:solidFill>
                <a:schemeClr val="accent6">
                  <a:lumMod val="50000"/>
                  <a:alpha val="34000"/>
                </a:schemeClr>
              </a:solidFill>
              <a:scene3d>
                <a:camera prst="orthographicFront">
                  <a:rot lat="0" lon="20099993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E23CD261-D882-439C-998F-64F6541AF371}"/>
                  </a:ext>
                </a:extLst>
              </p:cNvPr>
              <p:cNvSpPr/>
              <p:nvPr/>
            </p:nvSpPr>
            <p:spPr>
              <a:xfrm>
                <a:off x="2886502" y="2867824"/>
                <a:ext cx="879081" cy="740433"/>
              </a:xfrm>
              <a:prstGeom prst="cube">
                <a:avLst>
                  <a:gd name="adj" fmla="val 67698"/>
                </a:avLst>
              </a:prstGeom>
              <a:solidFill>
                <a:schemeClr val="accent6">
                  <a:lumMod val="50000"/>
                  <a:alpha val="34000"/>
                </a:schemeClr>
              </a:solidFill>
              <a:scene3d>
                <a:camera prst="orthographicFront">
                  <a:rot lat="0" lon="20099993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D08BC4EF-99BD-4C8D-96DD-75DCFF50A90C}"/>
                  </a:ext>
                </a:extLst>
              </p:cNvPr>
              <p:cNvSpPr/>
              <p:nvPr/>
            </p:nvSpPr>
            <p:spPr>
              <a:xfrm>
                <a:off x="2429102" y="3372603"/>
                <a:ext cx="879081" cy="740433"/>
              </a:xfrm>
              <a:prstGeom prst="cube">
                <a:avLst>
                  <a:gd name="adj" fmla="val 67698"/>
                </a:avLst>
              </a:prstGeom>
              <a:solidFill>
                <a:schemeClr val="accent6">
                  <a:lumMod val="50000"/>
                  <a:alpha val="34000"/>
                </a:schemeClr>
              </a:solidFill>
              <a:scene3d>
                <a:camera prst="orthographicFront">
                  <a:rot lat="0" lon="20099993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0A484C7B-D325-4272-9A97-055598F60588}"/>
                </a:ext>
              </a:extLst>
            </p:cNvPr>
            <p:cNvSpPr/>
            <p:nvPr/>
          </p:nvSpPr>
          <p:spPr>
            <a:xfrm>
              <a:off x="7468805" y="3774789"/>
              <a:ext cx="536936" cy="452251"/>
            </a:xfrm>
            <a:prstGeom prst="cube">
              <a:avLst>
                <a:gd name="adj" fmla="val 67698"/>
              </a:avLst>
            </a:prstGeom>
            <a:solidFill>
              <a:schemeClr val="accent6">
                <a:lumMod val="50000"/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972ED26F-3B7E-4088-AA96-7422B1961891}"/>
                </a:ext>
              </a:extLst>
            </p:cNvPr>
            <p:cNvSpPr/>
            <p:nvPr/>
          </p:nvSpPr>
          <p:spPr>
            <a:xfrm>
              <a:off x="7884500" y="3774789"/>
              <a:ext cx="536936" cy="452251"/>
            </a:xfrm>
            <a:prstGeom prst="cube">
              <a:avLst>
                <a:gd name="adj" fmla="val 67698"/>
              </a:avLst>
            </a:prstGeom>
            <a:solidFill>
              <a:schemeClr val="accent6">
                <a:lumMod val="50000"/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DA94AF3E-8D74-4369-A1A1-AB1EC56F58D3}"/>
                </a:ext>
              </a:extLst>
            </p:cNvPr>
            <p:cNvSpPr/>
            <p:nvPr/>
          </p:nvSpPr>
          <p:spPr>
            <a:xfrm>
              <a:off x="8330568" y="3774789"/>
              <a:ext cx="536936" cy="452251"/>
            </a:xfrm>
            <a:prstGeom prst="cube">
              <a:avLst>
                <a:gd name="adj" fmla="val 67698"/>
              </a:avLst>
            </a:prstGeom>
            <a:solidFill>
              <a:schemeClr val="accent6">
                <a:lumMod val="50000"/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D737FB3-686F-453E-98B9-E9A282E53B09}"/>
                </a:ext>
              </a:extLst>
            </p:cNvPr>
            <p:cNvSpPr/>
            <p:nvPr/>
          </p:nvSpPr>
          <p:spPr>
            <a:xfrm>
              <a:off x="9746420" y="1720089"/>
              <a:ext cx="213362" cy="19507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622C5E-C730-428E-BE88-93C78AA7E750}"/>
                </a:ext>
              </a:extLst>
            </p:cNvPr>
            <p:cNvSpPr/>
            <p:nvPr/>
          </p:nvSpPr>
          <p:spPr>
            <a:xfrm>
              <a:off x="10271728" y="2003489"/>
              <a:ext cx="213362" cy="1508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F45B3F-8CF9-4F26-997F-191E5ED202F9}"/>
                </a:ext>
              </a:extLst>
            </p:cNvPr>
            <p:cNvSpPr/>
            <p:nvPr/>
          </p:nvSpPr>
          <p:spPr>
            <a:xfrm>
              <a:off x="10803912" y="2193883"/>
              <a:ext cx="134598" cy="10031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E25A80D0-0A94-4B52-A9DD-A8D43CF73F6B}"/>
                </a:ext>
              </a:extLst>
            </p:cNvPr>
            <p:cNvSpPr/>
            <p:nvPr/>
          </p:nvSpPr>
          <p:spPr>
            <a:xfrm>
              <a:off x="8346897" y="2642421"/>
              <a:ext cx="870008" cy="658168"/>
            </a:xfrm>
            <a:prstGeom prst="cube">
              <a:avLst>
                <a:gd name="adj" fmla="val 67698"/>
              </a:avLst>
            </a:prstGeom>
            <a:solidFill>
              <a:schemeClr val="accent2">
                <a:alpha val="38000"/>
              </a:schemeClr>
            </a:solidFill>
            <a:scene3d>
              <a:camera prst="orthographicFront">
                <a:rot lat="0" lon="20099993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</p:spTree>
    <p:extLst>
      <p:ext uri="{BB962C8B-B14F-4D97-AF65-F5344CB8AC3E}">
        <p14:creationId xmlns:p14="http://schemas.microsoft.com/office/powerpoint/2010/main" val="245081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B663E1-362E-4A57-ADE9-B656B5545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72" y="437170"/>
            <a:ext cx="4770372" cy="2084526"/>
          </a:xfrm>
          <a:prstGeom prst="rect">
            <a:avLst/>
          </a:prstGeom>
          <a:noFill/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5EE548-7805-4EAD-9A09-A2CEAB4AB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"/>
          <a:stretch/>
        </p:blipFill>
        <p:spPr>
          <a:xfrm>
            <a:off x="5841528" y="437170"/>
            <a:ext cx="4770372" cy="2084526"/>
          </a:xfrm>
          <a:prstGeom prst="rect">
            <a:avLst/>
          </a:prstGeo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3A52BE3-FDE2-45D2-B57F-1E3403AD0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"/>
          <a:stretch/>
        </p:blipFill>
        <p:spPr>
          <a:xfrm>
            <a:off x="3302005" y="2943404"/>
            <a:ext cx="4770371" cy="20753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521D33-228A-4A07-9FC1-6F06E900776F}"/>
              </a:ext>
            </a:extLst>
          </p:cNvPr>
          <p:cNvSpPr/>
          <p:nvPr/>
        </p:nvSpPr>
        <p:spPr>
          <a:xfrm>
            <a:off x="694072" y="437170"/>
            <a:ext cx="4770372" cy="20845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68D4D3-704C-46C9-969A-6CCB3E411F49}"/>
              </a:ext>
            </a:extLst>
          </p:cNvPr>
          <p:cNvSpPr/>
          <p:nvPr/>
        </p:nvSpPr>
        <p:spPr>
          <a:xfrm>
            <a:off x="5841528" y="436646"/>
            <a:ext cx="4770372" cy="20845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92FD1E-A339-4F2A-8A30-58FC3016FDE6}"/>
              </a:ext>
            </a:extLst>
          </p:cNvPr>
          <p:cNvSpPr/>
          <p:nvPr/>
        </p:nvSpPr>
        <p:spPr>
          <a:xfrm>
            <a:off x="3302004" y="2934212"/>
            <a:ext cx="4770372" cy="20845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042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7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Bahnschrift Light 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Ram</dc:creator>
  <cp:lastModifiedBy>Deepak Ram</cp:lastModifiedBy>
  <cp:revision>46</cp:revision>
  <dcterms:created xsi:type="dcterms:W3CDTF">2020-09-11T18:14:05Z</dcterms:created>
  <dcterms:modified xsi:type="dcterms:W3CDTF">2020-09-25T10:32:37Z</dcterms:modified>
</cp:coreProperties>
</file>